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752" y="-7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54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17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76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531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71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87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860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86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06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4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9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8D2DB-427E-AC42-A2CE-A04C06A21837}" type="datetimeFigureOut">
              <a:rPr lang="en-US" smtClean="0"/>
              <a:t>4/26/18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4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585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8900" y="1872721"/>
            <a:ext cx="642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solidFill>
                  <a:schemeClr val="bg1"/>
                </a:solidFill>
              </a:rPr>
              <a:t>Insert verse here.</a:t>
            </a:r>
            <a:endParaRPr lang="en-US" sz="2800" i="1" baseline="30000" dirty="0" smtClean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0826" y="572492"/>
            <a:ext cx="6489288" cy="8943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58900" y="3759891"/>
            <a:ext cx="642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5400" b="1" baseline="30000" dirty="0" err="1" smtClean="0">
                <a:solidFill>
                  <a:schemeClr val="bg1"/>
                </a:solidFill>
              </a:rPr>
              <a:t>Acts</a:t>
            </a:r>
            <a:r>
              <a:rPr lang="cs-CZ" sz="5400" b="1" baseline="30000" dirty="0" smtClean="0">
                <a:solidFill>
                  <a:schemeClr val="bg1"/>
                </a:solidFill>
              </a:rPr>
              <a:t> 4:20</a:t>
            </a:r>
            <a:endParaRPr lang="en-US" sz="3200" b="1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171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75038" y="2378306"/>
            <a:ext cx="593226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aseline="30000" dirty="0">
                <a:solidFill>
                  <a:srgbClr val="FFFFFF"/>
                </a:solidFill>
              </a:rPr>
              <a:t>My faith is a part of my life.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468" y="665203"/>
            <a:ext cx="8485992" cy="89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19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03402" y="2364088"/>
            <a:ext cx="55371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aseline="30000" dirty="0">
                <a:solidFill>
                  <a:srgbClr val="FFFFFF"/>
                </a:solidFill>
              </a:rPr>
              <a:t>Speaking about the love of Jesus is central to who I am.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890" y="597753"/>
            <a:ext cx="7716429" cy="89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860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7700" y="391889"/>
            <a:ext cx="7924800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 smtClean="0">
                <a:solidFill>
                  <a:schemeClr val="bg1"/>
                </a:solidFill>
              </a:rPr>
              <a:t>TEMPLATE</a:t>
            </a:r>
          </a:p>
          <a:p>
            <a:pPr algn="ctr"/>
            <a:endParaRPr lang="en-US" sz="45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•</a:t>
            </a:r>
          </a:p>
          <a:p>
            <a:pPr algn="ctr"/>
            <a:endParaRPr lang="en-US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427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34</Words>
  <Application>Microsoft Macintosh PowerPoint</Application>
  <PresentationFormat>On-screen Show (16:9)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Awana Employee</cp:lastModifiedBy>
  <cp:revision>35</cp:revision>
  <dcterms:created xsi:type="dcterms:W3CDTF">2018-04-23T17:56:52Z</dcterms:created>
  <dcterms:modified xsi:type="dcterms:W3CDTF">2018-04-26T20:08:37Z</dcterms:modified>
</cp:coreProperties>
</file>